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cbc7427d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cbc7427d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cbc7427d9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cbc7427d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cbc7427d9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cbc7427d9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cbc7427d9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cbc7427d9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cbc7427d9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cbc7427d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cbc7427d9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0cbc7427d9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cbc7427d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0cbc7427d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cbc7427d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cbc7427d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cbc7427d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0cbc7427d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cbc7427d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cbc7427d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cbc7427d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cbc7427d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cbc7427d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0cbc7427d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cbc7427d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cbc7427d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cbc7427d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0cbc7427d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p14:dur="400">
        <p:fade thruBlk="1"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0.jpg"/><Relationship Id="rId5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5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298875" y="561100"/>
            <a:ext cx="598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 flipH="1" rot="10800000">
            <a:off x="0" y="-75"/>
            <a:ext cx="4156500" cy="1943100"/>
          </a:xfrm>
          <a:prstGeom prst="snip1Rect">
            <a:avLst>
              <a:gd fmla="val 16667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 flipH="1" rot="10800000">
            <a:off x="0" y="-75"/>
            <a:ext cx="4011000" cy="1808100"/>
          </a:xfrm>
          <a:prstGeom prst="snip1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88325" y="426000"/>
            <a:ext cx="598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/>
              <a:t>Podsumowanie półrocza z SK PCK</a:t>
            </a:r>
            <a:endParaRPr b="1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Konkurs - Krew, bezcenny lek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To, że krew jest bezcennym lekiem jest jasne i nie trzeba chyba tego nikomu tłumaczyć, tym bardziej po przeprowadzonym konkursie.</a:t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288" y="2571750"/>
            <a:ext cx="2238375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/>
          <p:nvPr/>
        </p:nvSpPr>
        <p:spPr>
          <a:xfrm>
            <a:off x="4769400" y="171450"/>
            <a:ext cx="4249800" cy="240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113" y="344625"/>
            <a:ext cx="3598367" cy="2053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4724350" y="2660050"/>
            <a:ext cx="4249800" cy="240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6576" y="2909425"/>
            <a:ext cx="4125348" cy="190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309950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Tydzień Honorowego Dawcy Krwi PCK.</a:t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1413175"/>
            <a:ext cx="4260300" cy="32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Bycie dawcą krwi nie jest łatwe, przecież zawsze są aspekty biologiczne, które mogą nam to skutecznie uniemożliwić.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Jednak warto pamiętać, że jeśli można oddać krew, to warto.</a:t>
            </a:r>
            <a:endParaRPr/>
          </a:p>
        </p:txBody>
      </p:sp>
      <p:sp>
        <p:nvSpPr>
          <p:cNvPr id="142" name="Google Shape;142;p23"/>
          <p:cNvSpPr/>
          <p:nvPr/>
        </p:nvSpPr>
        <p:spPr>
          <a:xfrm rot="5400000">
            <a:off x="4694725" y="1096350"/>
            <a:ext cx="4249800" cy="2950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218" y="736038"/>
            <a:ext cx="2794819" cy="367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Talent do niemarnowania jedzenia</a:t>
            </a:r>
            <a:endParaRPr/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Marnotrawstwo jest wielkim problemem dzisiejszego świata, który wpływa na inny problem, głód.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Fakt, iż mamy szczęście oraz możliwość jedzenia prawie zawsze jest czymś niesamowitym i  powinniśmy o tym pamiętać.</a:t>
            </a:r>
            <a:endParaRPr/>
          </a:p>
        </p:txBody>
      </p:sp>
      <p:sp>
        <p:nvSpPr>
          <p:cNvPr id="150" name="Google Shape;150;p24"/>
          <p:cNvSpPr/>
          <p:nvPr/>
        </p:nvSpPr>
        <p:spPr>
          <a:xfrm>
            <a:off x="4894200" y="1371600"/>
            <a:ext cx="4249800" cy="240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4275" y="1474800"/>
            <a:ext cx="3574502" cy="219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Tydzień Świętego Mikołaja</a:t>
            </a:r>
            <a:endParaRPr/>
          </a:p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Postać Świętego Mikołaja kojarzy się ze Świętami Bożego Narodzenia, które są wielkim momentem. Wielkim szkolnym momentem również był Tydzień Świętego Mikołaja, dlatego ten temat ma aż trzy slajdy.</a:t>
            </a:r>
            <a:endParaRPr/>
          </a:p>
        </p:txBody>
      </p:sp>
      <p:sp>
        <p:nvSpPr>
          <p:cNvPr id="158" name="Google Shape;158;p25"/>
          <p:cNvSpPr/>
          <p:nvPr/>
        </p:nvSpPr>
        <p:spPr>
          <a:xfrm rot="5400000">
            <a:off x="4381375" y="783000"/>
            <a:ext cx="4249800" cy="3577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737" y="649450"/>
            <a:ext cx="3059075" cy="384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Wolontariusze podczas Tygodnia Świętego Mikołaja</a:t>
            </a:r>
            <a:endParaRPr/>
          </a:p>
        </p:txBody>
      </p:sp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311700" y="1600200"/>
            <a:ext cx="4260300" cy="29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Ten tydzień był festiwalem sukcesów. Zaangażowanie ogromnej ilości wolontariuszy było widoczne m.in. na zdjęciach z tego dnia, które nie do końca oddają to zaangażowane i liczbę pracujący.</a:t>
            </a:r>
            <a:endParaRPr/>
          </a:p>
        </p:txBody>
      </p:sp>
      <p:sp>
        <p:nvSpPr>
          <p:cNvPr id="166" name="Google Shape;166;p26"/>
          <p:cNvSpPr/>
          <p:nvPr/>
        </p:nvSpPr>
        <p:spPr>
          <a:xfrm>
            <a:off x="4614450" y="194025"/>
            <a:ext cx="4416000" cy="2488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625" y="304800"/>
            <a:ext cx="4019666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/>
          <p:nvPr/>
        </p:nvSpPr>
        <p:spPr>
          <a:xfrm rot="10800000">
            <a:off x="4862825" y="2682525"/>
            <a:ext cx="4032600" cy="2367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4610" y="2769212"/>
            <a:ext cx="3026598" cy="219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Istota Tygodnia Świętego Mikołaja</a:t>
            </a:r>
            <a:endParaRPr/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311700" y="1496300"/>
            <a:ext cx="4260300" cy="30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Na koniec został bardzo miły akcent. Na załączonym zdjęciu widać ilość toreb pełnych dóbr materialnych, wszystko to dzięki wolontariuszom i opiekunom. </a:t>
            </a:r>
            <a:endParaRPr/>
          </a:p>
        </p:txBody>
      </p:sp>
      <p:sp>
        <p:nvSpPr>
          <p:cNvPr id="176" name="Google Shape;176;p27"/>
          <p:cNvSpPr/>
          <p:nvPr/>
        </p:nvSpPr>
        <p:spPr>
          <a:xfrm rot="5400000">
            <a:off x="4568400" y="655250"/>
            <a:ext cx="4249800" cy="3577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4825" y="460226"/>
            <a:ext cx="2856951" cy="3967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/>
              <a:t>Ogrom okazji</a:t>
            </a:r>
            <a:endParaRPr b="1"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Pomagać można bez okazji, ale jeśli już okazja </a:t>
            </a:r>
            <a:br>
              <a:rPr lang="pl"/>
            </a:br>
            <a:r>
              <a:rPr lang="pl"/>
              <a:t>się nadarza to pomagać wypada.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Na kilku następnych slajdach ukazane będą</a:t>
            </a:r>
            <a:br>
              <a:rPr lang="pl"/>
            </a:br>
            <a:r>
              <a:rPr lang="pl"/>
              <a:t>okazje, przy których SK PCK się angażowało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0400" y="695250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Dzień Młodzieży PCK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94050"/>
            <a:ext cx="370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25 października, obchodzony jest</a:t>
            </a:r>
            <a:br>
              <a:rPr lang="pl"/>
            </a:br>
            <a:r>
              <a:rPr lang="pl"/>
              <a:t>Dzień Młodzieży PCK. Celem Święta jest złożenie hołdu oraz podziękowanie wszystkim osobom</a:t>
            </a:r>
            <a:r>
              <a:rPr lang="pl"/>
              <a:t> </a:t>
            </a:r>
            <a:r>
              <a:rPr lang="pl"/>
              <a:t>młodym, które współpracują z Polskim Czerwonym Krzyżem. Ruch Młodzieżowy Polskiego Czerwonego Krzyża jest nieodzowną częścią tej</a:t>
            </a:r>
            <a:r>
              <a:rPr lang="pl"/>
              <a:t> </a:t>
            </a:r>
            <a:r>
              <a:rPr lang="pl"/>
              <a:t>organizacji.</a:t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3938150" y="893700"/>
            <a:ext cx="5060100" cy="3356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4075" y="1096237"/>
            <a:ext cx="4408248" cy="295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Dzień Pluszowego Misia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Przypada on na dzień 25 listopada. Z tej właśnie okazji wolontariusze odwiedzili budynek klas I-III.</a:t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4707050" y="88300"/>
            <a:ext cx="4249800" cy="240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4707050" y="2571750"/>
            <a:ext cx="4249800" cy="240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5625" y="2847112"/>
            <a:ext cx="4012652" cy="184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6025" y="406988"/>
            <a:ext cx="3824676" cy="176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Moc gazetek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Pierwsza na świecie gazeta ukazała się już w 1609, więc nic dziwnego, że samo pojęcie gazety na stałe przeniosło się do świadomości powszechnej. Choć w dzisiejszych czasach już mało kto czyta gazety, to są one niezmiennie tworzone. Kilka gazetek zostało też stworzone przez wolontariuszy SK PCK.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Są one przedstawione na kilku następnych slajdach.</a:t>
            </a:r>
            <a:br>
              <a:rPr lang="pl"/>
            </a:b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0400" y="695250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Gazetka na Dzień Niepełnosprawnych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Międzynarodowy Dzień Osób z Niepełnosprawnościami, ustanowiony przez Zgromadzenie Ogólne ONZ w 1992 roku na zakończenie Dekady Osób Niepełnosprawnych.</a:t>
            </a: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4759000" y="1371600"/>
            <a:ext cx="4249800" cy="240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0925" y="1463375"/>
            <a:ext cx="3231601" cy="211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Gazetka na Dzień Praw Człowieka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Dzień Praw Człowieka przypada na 10 grudnia. Został u</a:t>
            </a:r>
            <a:r>
              <a:rPr lang="pl"/>
              <a:t>stanowiony przez Zgromadzenie Ogólne ONZ w rocznicę podpisania Powszechnej deklaracji praw człowieka w 1948 roku.</a:t>
            </a:r>
            <a:endParaRPr/>
          </a:p>
        </p:txBody>
      </p:sp>
      <p:sp>
        <p:nvSpPr>
          <p:cNvPr id="107" name="Google Shape;107;p19"/>
          <p:cNvSpPr/>
          <p:nvPr/>
        </p:nvSpPr>
        <p:spPr>
          <a:xfrm>
            <a:off x="4759000" y="1371600"/>
            <a:ext cx="4249800" cy="240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3560" y="1465125"/>
            <a:ext cx="3405378" cy="221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Gazetka na Dzień Młodzieży PCK</a:t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Dzień Młodzieży PCK był już wspomniany podczas tej prezentacji, ale nie wspomniane było o gazetce z tej okazji.</a:t>
            </a:r>
            <a:endParaRPr/>
          </a:p>
        </p:txBody>
      </p:sp>
      <p:sp>
        <p:nvSpPr>
          <p:cNvPr id="115" name="Google Shape;115;p20"/>
          <p:cNvSpPr/>
          <p:nvPr/>
        </p:nvSpPr>
        <p:spPr>
          <a:xfrm>
            <a:off x="4759000" y="1371600"/>
            <a:ext cx="4249800" cy="240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0925" y="1456287"/>
            <a:ext cx="3332526" cy="223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Gazetka - hymn PCK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Samo słowo hymn pochodzi z języka greckiego, dokładniej od słowa: </a:t>
            </a:r>
            <a:r>
              <a:rPr i="1" lang="pl"/>
              <a:t>hýmnos</a:t>
            </a:r>
            <a:r>
              <a:rPr lang="pl"/>
              <a:t>, co oznacza pieśń pochwalna, więc nic dziwnego, że i SK PCK ma własny.  </a:t>
            </a:r>
            <a:endParaRPr/>
          </a:p>
        </p:txBody>
      </p:sp>
      <p:sp>
        <p:nvSpPr>
          <p:cNvPr id="123" name="Google Shape;123;p21"/>
          <p:cNvSpPr/>
          <p:nvPr/>
        </p:nvSpPr>
        <p:spPr>
          <a:xfrm rot="5400000">
            <a:off x="4694725" y="1096350"/>
            <a:ext cx="4249800" cy="2950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1612" y="739975"/>
            <a:ext cx="2656025" cy="3416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